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61" r:id="rId13"/>
    <p:sldId id="259" r:id="rId14"/>
    <p:sldId id="260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7EEAE-FFE5-4D1B-A3AB-1C8C702E5DF9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A1A69-9EC1-4FC5-8841-CF75EDEE4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5429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3BD51-B5C5-4847-8AF3-16E249B696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650EA-3F25-4B53-93AA-EB707B16D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5429288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Итоги: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</a:rPr>
              <a:t>Главным являлось установление власти большевиков во главе с Лениным(правление большевиков продлилось 74 года)</a:t>
            </a:r>
          </a:p>
          <a:p>
            <a:pPr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</a:rPr>
              <a:t>Потом, в 1932 году, Сталин введет праздник: 7 ноября- день Великой октябрьской социалистической революции.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000108"/>
            <a:ext cx="599665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  НОЯБРЯ – ДЕНЬ  ВОИНСКОЙ  СЛАВЫ  РОССИИ</a:t>
            </a:r>
            <a:endParaRPr lang="ru-RU" sz="6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1357298"/>
            <a:ext cx="4000496" cy="24288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Оборону Москвы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возглавил генерал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Георгий Константинович Жуков. 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314" name="Picture 2" descr="Картинка 19 из 55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286380" cy="6865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00744"/>
            <a:ext cx="9144000" cy="8572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7 ноября 1941 г. на Красной площади состоялся военный парад.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Его участники прямо с парада уходили фронт. </a:t>
            </a:r>
            <a:endParaRPr lang="ru-RU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8673" name="Picture 1" descr="G:\БИТВА ПОД МОСКВОЙ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57158" y="3857628"/>
            <a:ext cx="402924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 по брусчатке в белой мгле 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Все ускоряла шаг пехота. 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Взор устремлен на Мавзолей,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 в том строю и наша рота.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Час 2 минуты 6ыл парад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каждый шаг взвывал набатом: 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 Вернись с победою, солдат! –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он вернулся в сорок пятом.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1026" name="Picture 2" descr="C:\Documents and Settings\Admin\Рабочий стол\Новая папка\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32322" cy="3489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Новая папка\42_80_1113231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0"/>
            <a:ext cx="471487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4857752" y="357166"/>
            <a:ext cx="428624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По Красной площади идет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B шинель одетая Россия. 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Пол за полком, за взводом взвод, 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Снег хлещет хлопьями косыми.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От стен Кремлевских шли войска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К передовой походным строем,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Плечом к плечу, штык 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виска,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Винтовки, не остывшие от боя.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572000" y="1071546"/>
            <a:ext cx="4572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5 декабря 1941 года…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В этот день                                  Великой Отечественной войны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1941 - 1945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началось контрнаступление советских войск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под Москвой,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окончившееся разгромом немецко-фашистских армий.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3075" name="Picture 3" descr="G:\БИТВА ПОД МОСКВОЙ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270283" cy="65722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23838" y="355600"/>
            <a:ext cx="399415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И вот наступил славный день: вражеское войско сдалось на милость победителей! </a:t>
            </a:r>
          </a:p>
          <a:p>
            <a:pPr algn="ctr" eaLnBrk="0" hangingPunct="0">
              <a:spcBef>
                <a:spcPct val="50000"/>
              </a:spcBef>
            </a:pPr>
            <a:r>
              <a:rPr lang="ru-RU" sz="2400" b="1"/>
              <a:t> Князь Пожарский вступил в Китай-город с Казанскою иконой Божьей Матери и поклялся построить храм в память этой победы </a:t>
            </a:r>
          </a:p>
        </p:txBody>
      </p: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7513" y="482600"/>
            <a:ext cx="4587875" cy="569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73050" y="284163"/>
            <a:ext cx="426878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В 1649 году указом царя Алексея Михайловича Романова день Казанской иконы Божьей Матери, </a:t>
            </a:r>
          </a:p>
          <a:p>
            <a:pPr algn="ctr"/>
            <a:r>
              <a:rPr lang="ru-RU" sz="2400" b="1"/>
              <a:t>4 ноября, был объявлен государственным праздником, за избавление Москвы и всей России от нашествия поляков в 1612 году. Этот день праздновался в течение столетий до 1917 года.</a:t>
            </a:r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6925" y="273050"/>
            <a:ext cx="4181475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493713" y="536575"/>
            <a:ext cx="32289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Наградой Минину и Пожарскому</a:t>
            </a:r>
            <a:r>
              <a:rPr lang="ru-RU" sz="2400"/>
              <a:t> </a:t>
            </a:r>
            <a:r>
              <a:rPr lang="ru-RU" sz="2400" b="1"/>
              <a:t>стала память народная. Недаром памятник им стоит на Красной площади - в самом сердце России. </a:t>
            </a:r>
          </a:p>
        </p:txBody>
      </p:sp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0263" y="352425"/>
            <a:ext cx="4229100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85750" y="508000"/>
            <a:ext cx="44259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Из-за революции 1917 года и последующих за ней событий, традиция отмечать освобождение Москвы от польских завоевателей  прервалась, а с 2005 года снова восстановлена.</a:t>
            </a:r>
          </a:p>
          <a:p>
            <a:pPr algn="ctr"/>
            <a:r>
              <a:rPr lang="ru-RU" sz="2400" b="1"/>
              <a:t>Таким образом, можно сказать, что День народного единства не новый праздник, а возвращение к старой традиции</a:t>
            </a:r>
          </a:p>
          <a:p>
            <a:pPr algn="ctr" eaLnBrk="0" hangingPunct="0"/>
            <a:endParaRPr lang="ru-RU" sz="2400" b="1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150" y="354013"/>
            <a:ext cx="4149725" cy="622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29058" y="1857364"/>
            <a:ext cx="4486252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336600"/>
                </a:solidFill>
                <a:latin typeface="+mn-lt"/>
              </a:rPr>
              <a:t>7  НОЯБРЯ  - ДЕНЬ  ОКТЯБРЬСКОЙ  РВОЛЮЦИИ  В  РОССИИ</a:t>
            </a:r>
            <a:endParaRPr lang="ru-RU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2053" name="Picture 5" descr="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429024" cy="55599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Революционные матросы с флагом «Смерть Буржуям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620713"/>
            <a:ext cx="7772400" cy="5329237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Правительство Керенского отдает приказ занять Смольный дворец и арестовать лидеров большевиков, захватить все важные объекты, разгромить типографию газеты «Рабочий путь»</a:t>
            </a:r>
          </a:p>
          <a:p>
            <a:pPr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25.10 состоялось столкновение между революционными солдатами и матросами с войсками временного правительства( юнкерами Керенского).</a:t>
            </a:r>
          </a:p>
          <a:p>
            <a:pPr>
              <a:buFont typeface="Wingdings" pitchFamily="2" charset="2"/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Историческая фотография 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557338"/>
            <a:ext cx="7772400" cy="55816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К вечеру 25.10 практически все важные объекты были захвачены большевиками. В 19 часов 25.10 революционный комитет предъявил ультиматум временному правительству о сдаче. В это же время начинает работу 2-ой съезд советов.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Штурм Зимнего двор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04813"/>
            <a:ext cx="7772400" cy="792162"/>
          </a:xfrm>
          <a:noFill/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Штурм Зимнего дворца.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84313"/>
            <a:ext cx="7772400" cy="46466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Вечером 25.10 принимается решение брать Зимний дворец штурмом. Ночью крейсер «Аврора» , вошедший в Неву, дает залп, что послужило началом штурма Зимнего дворца. Охраняли Зимний дворец юнкера и женский батальон Бочкаревой. В два часа ночи охрана Зимнего дворца сдалась, а временное правительство было арестовано. 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362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7  НОЯБРЯ  - ДЕНЬ  ОКТЯБРЬСКОЙ  РВОЛЮЦИИ  В  РОССИИ</vt:lpstr>
      <vt:lpstr>Слайд 7</vt:lpstr>
      <vt:lpstr>Слайд 8</vt:lpstr>
      <vt:lpstr>Штурм Зимнего дворца.</vt:lpstr>
      <vt:lpstr>Итоги:</vt:lpstr>
      <vt:lpstr>Слайд 11</vt:lpstr>
      <vt:lpstr>Слайд 12</vt:lpstr>
      <vt:lpstr>Слайд 13</vt:lpstr>
      <vt:lpstr>Слайд 14</vt:lpstr>
      <vt:lpstr>Слайд 15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Библиотека КМ</cp:lastModifiedBy>
  <cp:revision>20</cp:revision>
  <dcterms:created xsi:type="dcterms:W3CDTF">2013-11-07T09:29:32Z</dcterms:created>
  <dcterms:modified xsi:type="dcterms:W3CDTF">2013-11-11T04:54:40Z</dcterms:modified>
</cp:coreProperties>
</file>