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66" r:id="rId3"/>
    <p:sldId id="256" r:id="rId4"/>
    <p:sldId id="259" r:id="rId5"/>
    <p:sldId id="257" r:id="rId6"/>
    <p:sldId id="261" r:id="rId7"/>
    <p:sldId id="260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968DA4-C7B9-4655-8303-BA38E7F3247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10341B-A48E-4F77-8184-C7880C6EB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357166"/>
            <a:ext cx="6118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Анатолий  Георгиевич  Алексин  </a:t>
            </a:r>
          </a:p>
          <a:p>
            <a:r>
              <a:rPr lang="ru-RU" dirty="0" smtClean="0"/>
              <a:t>         (настоящая  фамилия – </a:t>
            </a:r>
            <a:r>
              <a:rPr lang="ru-RU" dirty="0" err="1" smtClean="0"/>
              <a:t>Гоберман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                     </a:t>
            </a:r>
            <a:r>
              <a:rPr lang="ru-RU" b="1" dirty="0" smtClean="0"/>
              <a:t>03.08.1924 – 01.05.2017</a:t>
            </a:r>
            <a:endParaRPr lang="ru-RU" b="1" dirty="0"/>
          </a:p>
        </p:txBody>
      </p:sp>
      <p:pic>
        <p:nvPicPr>
          <p:cNvPr id="8194" name="Picture 2" descr="C:\Users\пользователь\Pictures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714644" cy="2674845"/>
          </a:xfrm>
          <a:prstGeom prst="rect">
            <a:avLst/>
          </a:prstGeom>
          <a:noFill/>
        </p:spPr>
      </p:pic>
      <p:pic>
        <p:nvPicPr>
          <p:cNvPr id="8196" name="Picture 4" descr="Презентация &quot;биография и творчество Анатолия Алексин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71612"/>
            <a:ext cx="3571900" cy="2006954"/>
          </a:xfrm>
          <a:prstGeom prst="rect">
            <a:avLst/>
          </a:prstGeom>
          <a:noFill/>
        </p:spPr>
      </p:pic>
      <p:pic>
        <p:nvPicPr>
          <p:cNvPr id="8197" name="Picture 5" descr="C:\Users\пользователь\Pictures\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86190"/>
            <a:ext cx="4503737" cy="2963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3500462" cy="196211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Pictures\slide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5097899" cy="2857520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Pictures\slide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285992"/>
            <a:ext cx="3763967" cy="2109813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Pictures\slide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290"/>
            <a:ext cx="2646366" cy="1875855"/>
          </a:xfrm>
          <a:prstGeom prst="rect">
            <a:avLst/>
          </a:prstGeom>
          <a:noFill/>
        </p:spPr>
      </p:pic>
      <p:pic>
        <p:nvPicPr>
          <p:cNvPr id="6" name="Picture 3" descr="C:\Users\пользователь\Pictures\slide-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000636"/>
            <a:ext cx="3214710" cy="18019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22" y="4786322"/>
            <a:ext cx="4786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Умер 1 мая 2017 года в возрасте 93 лет. Последние годы жил в Германии/ г. </a:t>
            </a:r>
            <a:r>
              <a:rPr lang="ru-RU" dirty="0" err="1" smtClean="0"/>
              <a:t>Люксенбург</a:t>
            </a:r>
            <a:r>
              <a:rPr lang="ru-RU" dirty="0" smtClean="0"/>
              <a:t>/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Pictures\Без названия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2915709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3857628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На памятнике советским воинам в Кавказских горах высечены строки из повести «Сигнальщики и горнисты» (1985): «Люди не должны жить минувшим горем... но тех, кто спас их от горя, они обязаны помнить».</a:t>
            </a:r>
            <a:endParaRPr lang="ru-RU" sz="20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728" y="214290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какое время происходит действие в повести?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71480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построена повесть? Не заметили ли вы в ней что-нибудь необычное?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001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«В </a:t>
            </a:r>
            <a:r>
              <a:rPr lang="ru-RU" dirty="0" smtClean="0"/>
              <a:t>Москве, в доме по соседству с нами, жила девочка Вера. Когда началась война, она дежурила во время налетов на крыше, ее сбросило взрывной волной. Я не мог ее забыть... «Сигнальщиков и Горнистов» писал на одном дыхании»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Pictures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143668" cy="4854594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5786" y="214290"/>
            <a:ext cx="7786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названии повести два слова. Какое из них на её страницах появляется первым и в связи с чем?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img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5810259" cy="43576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36" y="2000240"/>
            <a:ext cx="3000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«Пусть про тех, которые успели в жизни всего лишь одно – спасти нашу землю! – пусть про них будет написано. О каждом! Поимённо…чтоб ни одно имя не кануло в вечность!»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 ещё из школьников предвоенной поры мы можем назвать ГОРНИСТОМ?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5786" y="714356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лучшие черты характера мальчишек военного поколения?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Pictures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7262842" cy="5447132"/>
          </a:xfrm>
          <a:prstGeom prst="rect">
            <a:avLst/>
          </a:prstGeom>
          <a:noFill/>
        </p:spPr>
      </p:pic>
      <p:pic>
        <p:nvPicPr>
          <p:cNvPr id="9217" name="Picture 1" descr="C:\Users\пользователь\Pictures\Без названия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992095" cy="21096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34433" cy="6250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285728"/>
            <a:ext cx="51435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Запомнившиеся фразы.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28662" y="714356"/>
            <a:ext cx="50720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Чему учит повесть?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14348" y="1142984"/>
            <a:ext cx="7715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Стоит ли читать произведения о войне?  Важно ли сегодня говорить об этом?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ÐÐ¸ÑÐ°ÑÐµÐ»Ñ ÐÐ½Ð°ÑÐ¾Ð»Ð¸Ð¹ ÐÐ»ÐµÐºÑÐ¸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85992"/>
            <a:ext cx="3769671" cy="3417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4876" y="2571744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«Прошло много лет. Но каждый раз, входя в наш дом или покидая его, я смотрю на потемневшую уже дубовую доску и мысленно говорю: «Вечная память… Ненавижу войну!»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857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Война </a:t>
            </a:r>
            <a:r>
              <a:rPr lang="ru-RU" dirty="0" smtClean="0"/>
              <a:t>– страшное зло, забирающее самых лучших, уничтожающее все прекрасное.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226</TotalTime>
  <Words>292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26</cp:revision>
  <dcterms:created xsi:type="dcterms:W3CDTF">2023-04-18T06:21:01Z</dcterms:created>
  <dcterms:modified xsi:type="dcterms:W3CDTF">2023-05-03T06:55:08Z</dcterms:modified>
</cp:coreProperties>
</file>